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2" r:id="rId4"/>
    <p:sldId id="259" r:id="rId5"/>
    <p:sldId id="260" r:id="rId6"/>
    <p:sldId id="261" r:id="rId7"/>
    <p:sldId id="262" r:id="rId8"/>
    <p:sldId id="263" r:id="rId9"/>
    <p:sldId id="265" r:id="rId10"/>
    <p:sldId id="273" r:id="rId11"/>
    <p:sldId id="264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0569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9872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7461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12447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2835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9704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95555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1194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40729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134480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8817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DCBA3-87ED-473C-99F6-574F9049B6B5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0CFAF-04D3-4329-92B5-0EC0408B0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9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/search?p=11&amp;text=&#1085;&#1086;&#1090;&#1085;&#1072;&#1103;%20&#1073;&#1091;&#1084;&#1072;&#1075;&#1072;%20&#1092;&#1086;&#1085;%20&#1076;&#1083;&#1103;%20&#1087;&#1088;&#1077;&#1079;&#1077;&#1085;&#1090;&#1072;&#1094;&#1080;&#1080;&amp;img_url=http://thebestdrugrehab.com/wp-content/uploads/2012/12/shutterstock_18806375552.png&amp;pos=340&amp;rpt=simag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188640"/>
            <a:ext cx="9731424" cy="114300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дополнительного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«Детская музыкальная школа №1» Кировского района г. Казани</a:t>
            </a:r>
            <a:r>
              <a:rPr lang="ru-RU" sz="2000" b="1" dirty="0">
                <a:solidFill>
                  <a:prstClr val="black"/>
                </a:solidFill>
              </a:rPr>
              <a:t/>
            </a:r>
            <a:br>
              <a:rPr lang="ru-RU" sz="2000" b="1" dirty="0">
                <a:solidFill>
                  <a:prstClr val="black"/>
                </a:solidFill>
              </a:rPr>
            </a:b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Симфоническое творчество М.И. Глинки</a:t>
            </a:r>
          </a:p>
          <a:p>
            <a:pPr marL="0" indent="0" algn="ctr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Белицкая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В.К.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 преподаватель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</a:t>
            </a: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Казань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12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Особенности оркестрового стиля</a:t>
            </a:r>
            <a:b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М.И. Глинки:</a:t>
            </a:r>
            <a:endParaRPr lang="ru-RU" sz="2800" b="1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04864"/>
            <a:ext cx="8435280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чистота голосоведения;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ольшое количество интересных и особенных только для Глинки  деталей произведения;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лассическая ясность и чёткость;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темы (мелодии);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сные музыкальные формы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/>
              <a:t>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759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Гектор Берлиоз о симфонических </a:t>
            </a:r>
            <a:b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произведениях Глинки: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«Глинка пишет с такой тщательностью, с таким глубоким знанием их тайных средств, что его оркестр один из самых новых, самых живых оркестров в наше время»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593976" cy="483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508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спанские увертюры»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М.И. Глинка первый из русских композиторов воплотил «испанскую тему» в крупной симфонической форме – одночастной концертной увертюре. Испанским увертюрам предшествовали испанские романсы – «Победитель» (1832), «Я здесь, Инезилья» (1834), «Ночной зефир» (1838), «Болеро» (« О, дева чудная моя» из цикла «Прощание с Петербургом» (1840).</a:t>
            </a: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увертюрах композитор открыл новый дух испанской музыкальной культуры, с которой он познакомился в Париже, общаясь с французским композитором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Гектором Берлиозом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/>
              <a:t>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539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«Камаринская»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268760"/>
            <a:ext cx="8435280" cy="49251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восьми лет время от времени музыкальное  воображение Глинки занимали две песни, которые в конце лета 1848 года он, находясь в Варшаве, воплотить в музыке. К ним относятся: плясовая 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«Камаринская»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свадебная 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 – за гор, гор высоких»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 вспоминал: «В то время случайно я на нашёл сближение между свадебною песнею «Из – за гор, гор высоких», которую я слышал в деревне, и плясовою «Камарискою», всем известною. И вдруг фантазия моя разыгралась, и я вместо фортепиано написал пьесу на оркестр под именем «свадебная и плясовая». Могу уверить в том, что я руководствовался при сочинении этой пьесы единственно внутренним  музыкальным чувством, не думая ни о том, что происходит на свадьбах, как гуляет наш православный народ и как может запоздалый пьяный стучать в дверь, чтобы ему отворили» </a:t>
            </a:r>
            <a:r>
              <a:rPr lang="ru-RU" sz="2400" dirty="0" smtClean="0"/>
              <a:t>      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57373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жанре  «Камаринской»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268760"/>
            <a:ext cx="843528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Жанр при написании «Камаринской» не был определён вначале. В.В. Стасов говорил, что первоначальное название «Свадебная и плясовая» сменилось затем на «русское скерцо». По совету В.Ф. Одоевского Глинка назвал пьесу «камаринской» с подзаголовком – фантазия для оркестра. Премьера «Камаринской», а также «Воспоминаний о Кастилии» и «Арагонской хоты» состоялась 15 марта 1850 года под управлением К. Ф. Албрехта.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 впервые услышал это произведение 2 апреля 1852 года в Петербурге. Написана фантазия в форме двойных вариаций с двукратным сопоставлением свадебной и плясовой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623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 типах  симфонизма М.И. Глинки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268760"/>
            <a:ext cx="843528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симфоническом творчестве Глинки представлены следующие типы симфонизма: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Жанрово – картинный;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Эпический;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Лирико – драматический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виды симфонизма получат в дальнейшем развитие в творчестве композиторов «Могучей кучки», Чайковского, Лядова, Глазунова и других композиторов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748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Симфонические жемчужины Глинки: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268760"/>
            <a:ext cx="843528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«Камаринская»;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«Вальс – фантазия»;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«Арагонская хота»;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«Ночь в Мадриде»;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увертюра к «Руслану»;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польские танцы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являются классически совершенными и законченными. В них отмечается совершенное чувство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гармонии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357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268760"/>
            <a:ext cx="843528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https://yandex.ru/images/search?p=11&amp;text=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нотная%20бумага%20фон%20для%20презентации&amp;</a:t>
            </a:r>
            <a:r>
              <a:rPr lang="en-U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img_url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=http%3A%2F%2Fthebestdrugrehab.com%2Fwp-content%2Fuploads%2F2012%2F12%2Fshutterstock_18806375552.png&amp;pos=340&amp;rpt=</a:t>
            </a:r>
            <a:r>
              <a:rPr lang="en-U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simage</a:t>
            </a:r>
            <a:endPara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</a:t>
            </a:r>
            <a:r>
              <a:rPr lang="ru-RU" sz="2400" b="1" dirty="0" err="1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b="1" dirty="0" err="1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воина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И. </a:t>
            </a:r>
            <a:r>
              <a:rPr lang="ru-RU" sz="2400" b="1" dirty="0" err="1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Охалова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 </a:t>
            </a:r>
            <a:r>
              <a:rPr lang="ru-RU" sz="2400" b="1" dirty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верьянова. Ред. Е. Царёва Русская музыкальная литература. Выпуск 1. М.; Музыка, 2010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</a:t>
            </a:r>
            <a:r>
              <a:rPr lang="ru-RU" sz="2400" b="1" dirty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евашова, Ю. Келдыш, А. Кандинский. История русской музыки, том1. М</a:t>
            </a:r>
            <a:r>
              <a:rPr lang="ru-RU" sz="2400" b="1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Музыка 1972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032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Симфонические произведения</a:t>
            </a:r>
            <a:b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М.И. Глинки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28945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объёму произведений наследие симфонических произведений М.И. Глинки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Основные симфонические произведения написаны в поздний период его творчества (вторая половина 1840 –х – первая половина 1850 –х годов). К основным симфоническим произведениям относятся: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«Испанские увертюры» («Арагонская хота» -1845 г.,  и «Воспоминание о летней ночи в Мадриде» – 1848 г.;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«Камаринская» (1848 г.);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«Вальс – фантазия»(1856 г.)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Так  же им написаны две оперные увертюры, увертюра из музыки  к трагедии Н.В. Кукольника «Князь Холмский», а так же балетная музыка    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(танцы из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оперы «Иван Сусанин»)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285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994122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Особенности симфонизма </a:t>
            </a:r>
            <a:b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М.И. Глинки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произведения отмечены широкой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оступностью и подлинной народностью музыкального языка. К этой доступности композитор стремился сознательно и в  зрелом возрасте. «Мне кажется, что можно соединить требования искусства с требованиями века и, воспользовавшись усовершенствованием инструментов и исполнения, писать пьесы, равно докладные знатокам и простой публике» (М. И. Глинка)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788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П. И. Чайковский о «Камаринской»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«Русских симфонических сочинений написано много, можно сказать, что имеется настоящая русская симфоническая школа. И что же? Вся она в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Камаринской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подобно тому, как весь дуб в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жёлуде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И долго из этого богатого источника будут черпать русские авторы, ибо нужно много времени и сил, чтобы исчерпать всё его богатство. Да!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Глинка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творческий гений». 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дневника 1873 -1891 г. запись от 27 июня 1888 года)</a:t>
            </a:r>
            <a:endParaRPr lang="ru-RU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4056630" cy="48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247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Симфоническое творчество Глинки – </a:t>
            </a: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важнейшее событие  в истории русской </a:t>
            </a:r>
            <a:b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симфонической музыки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Нити глинкинского симфонизма идут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«Камаринской»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 Увертюре на три                                   к  финалу второй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русские темы                                             симфонии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Балакирева                                                П.И. Чайковского   </a:t>
            </a: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 rot="2214218">
            <a:off x="2996046" y="3202989"/>
            <a:ext cx="484632" cy="9722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338777">
            <a:off x="5468650" y="319500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01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Симфоническое творчество Глинки –</a:t>
            </a:r>
            <a:b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важнейшее событие  в истории </a:t>
            </a:r>
            <a:b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русской симфонической музыки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Нити глинкинского симфонизма идут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«Испанских увертюр»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  «Испанскому каприччио»             к «Итальянскому»       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каприччио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                          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каприччио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Н.А. Римского - Корсакова              П.И. Чайковского    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 rot="2220440">
            <a:off x="3043626" y="3019446"/>
            <a:ext cx="451126" cy="11246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564600">
            <a:off x="5477318" y="3063406"/>
            <a:ext cx="448837" cy="10689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387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Симфоническое творчество Глинки –</a:t>
            </a:r>
            <a:b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важнейшее событие  в истории русской </a:t>
            </a:r>
            <a:b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симфонической музыки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«Вальса – фантазии»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балетным и симфоническим             к балетным и симфоническим   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альсам  П.И. Чайковского                  вальсам Глазунова, Прокофьева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 rot="2519059">
            <a:off x="3105343" y="2715469"/>
            <a:ext cx="451126" cy="11246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187269">
            <a:off x="5480150" y="2707680"/>
            <a:ext cx="448837" cy="10689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7249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В Европе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известность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славу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И. Глинке принесли: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симфонические                  оркестровые фрагменты из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произведения                      опер (Марш Черномора,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краковяк и  лезгинка)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 rot="2224929">
            <a:off x="2600658" y="2148684"/>
            <a:ext cx="451126" cy="11246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630051">
            <a:off x="5474002" y="2150086"/>
            <a:ext cx="448837" cy="10689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91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Музыкальный язык симфонических </a:t>
            </a:r>
            <a:b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произведений М.И. Глинки:</a:t>
            </a:r>
            <a:endParaRPr lang="ru-RU" sz="2800" b="1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Почти все оркестровые сочинения композитора возникли на основе подлинных народных песенных и танцевальных тем. Широкое отображение народной жизни, народного характера в них является главной задачей    </a:t>
            </a:r>
            <a:r>
              <a:rPr lang="ru-RU" dirty="0" smtClean="0"/>
              <a:t>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582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1034</Words>
  <Application>Microsoft Office PowerPoint</Application>
  <PresentationFormat>Экран (4:3)</PresentationFormat>
  <Paragraphs>124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Муниципальное бюджетное учреждение дополнительного образования  «Детская музыкальная школа №1» Кировского района г. Казани </vt:lpstr>
      <vt:lpstr>          Симфонические произведения                                 М.И. Глинки</vt:lpstr>
      <vt:lpstr>                Особенности симфонизма                                М.И. Глинки</vt:lpstr>
      <vt:lpstr>   П. И. Чайковский о «Камаринской»</vt:lpstr>
      <vt:lpstr>         Симфоническое творчество Глинки –         важнейшее событие  в истории русской                            симфонической музыки</vt:lpstr>
      <vt:lpstr>      Симфоническое творчество Глинки –                  важнейшее событие  в истории                            русской симфонической музыки</vt:lpstr>
      <vt:lpstr>             Симфоническое творчество Глинки –            важнейшее событие  в истории русской                               симфонической музыки</vt:lpstr>
      <vt:lpstr>                      В Европе известность и славу                               М. И. Глинке принесли:</vt:lpstr>
      <vt:lpstr>   Музыкальный язык симфонических                 произведений М.И. Глинки:</vt:lpstr>
      <vt:lpstr>     Особенности оркестрового стиля                                   М.И. Глинки:</vt:lpstr>
      <vt:lpstr>               Гектор Берлиоз о симфонических                                 произведениях Глинки:</vt:lpstr>
      <vt:lpstr>«Испанские увертюры»</vt:lpstr>
      <vt:lpstr>«Камаринская»</vt:lpstr>
      <vt:lpstr>О жанре  «Камаринской»</vt:lpstr>
      <vt:lpstr>   О типах  симфонизма М.И. Глинки</vt:lpstr>
      <vt:lpstr>Симфонические жемчужины Глинки:</vt:lpstr>
      <vt:lpstr>Ресурсы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Люба</dc:creator>
  <cp:lastModifiedBy>User</cp:lastModifiedBy>
  <cp:revision>47</cp:revision>
  <dcterms:created xsi:type="dcterms:W3CDTF">2017-05-25T20:32:22Z</dcterms:created>
  <dcterms:modified xsi:type="dcterms:W3CDTF">2020-04-11T10:49:55Z</dcterms:modified>
</cp:coreProperties>
</file>